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694" y="-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5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8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3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0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1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82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3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1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7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8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44DA1-3CE9-4DA4-B4B2-00E6500D39EC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CFAAB-798F-464C-8363-26685DA01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7" y="451103"/>
            <a:ext cx="5909500" cy="8241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0" y="593969"/>
            <a:ext cx="5584269" cy="79495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2" name="그림 11" descr="하늘, 실외이(가) 표시된 사진&#10;&#10;자동 생성된 설명">
            <a:extLst>
              <a:ext uri="{FF2B5EF4-FFF2-40B4-BE49-F238E27FC236}">
                <a16:creationId xmlns:a16="http://schemas.microsoft.com/office/drawing/2014/main" id="{C1142C14-B44B-48B5-BE38-4BFFD86B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23" y="3075872"/>
            <a:ext cx="2268513" cy="1664099"/>
          </a:xfrm>
          <a:prstGeom prst="rect">
            <a:avLst/>
          </a:prstGeom>
        </p:spPr>
      </p:pic>
      <p:pic>
        <p:nvPicPr>
          <p:cNvPr id="14" name="그림 13" descr="사람, 벽, 실내, 의류이(가) 표시된 사진&#10;&#10;자동 생성된 설명">
            <a:extLst>
              <a:ext uri="{FF2B5EF4-FFF2-40B4-BE49-F238E27FC236}">
                <a16:creationId xmlns:a16="http://schemas.microsoft.com/office/drawing/2014/main" id="{9B07CD97-D296-4781-8ED4-0395AC8F4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46" y="4955335"/>
            <a:ext cx="1616018" cy="201295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D11AFC1-2784-42BF-934D-FD4F24230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22394" y="5187245"/>
            <a:ext cx="2012949" cy="1549134"/>
          </a:xfrm>
          <a:prstGeom prst="rect">
            <a:avLst/>
          </a:prstGeom>
        </p:spPr>
      </p:pic>
      <p:pic>
        <p:nvPicPr>
          <p:cNvPr id="20" name="그림 19" descr="꽃이(가) 표시된 사진&#10;&#10;자동 생성된 설명">
            <a:extLst>
              <a:ext uri="{FF2B5EF4-FFF2-40B4-BE49-F238E27FC236}">
                <a16:creationId xmlns:a16="http://schemas.microsoft.com/office/drawing/2014/main" id="{B7A1C765-3A3E-4AEC-82AF-837DF38A6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5145" y="1038505"/>
            <a:ext cx="2023499" cy="1793082"/>
          </a:xfrm>
          <a:prstGeom prst="rect">
            <a:avLst/>
          </a:prstGeom>
        </p:spPr>
      </p:pic>
      <p:pic>
        <p:nvPicPr>
          <p:cNvPr id="24" name="그림 23" descr="실외이(가) 표시된 사진&#10;&#10;자동 생성된 설명">
            <a:extLst>
              <a:ext uri="{FF2B5EF4-FFF2-40B4-BE49-F238E27FC236}">
                <a16:creationId xmlns:a16="http://schemas.microsoft.com/office/drawing/2014/main" id="{932AC89C-5975-4018-94D9-689214637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3" y="923296"/>
            <a:ext cx="2760563" cy="2010928"/>
          </a:xfrm>
          <a:prstGeom prst="rect">
            <a:avLst/>
          </a:prstGeom>
        </p:spPr>
      </p:pic>
      <p:pic>
        <p:nvPicPr>
          <p:cNvPr id="18" name="그림 17" descr="나무, 실외, 사람이(가) 표시된 사진&#10;&#10;자동 생성된 설명">
            <a:extLst>
              <a:ext uri="{FF2B5EF4-FFF2-40B4-BE49-F238E27FC236}">
                <a16:creationId xmlns:a16="http://schemas.microsoft.com/office/drawing/2014/main" id="{DC2E2D63-80DE-4727-9F49-A947D4065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3" y="3077090"/>
            <a:ext cx="2268513" cy="1657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D50F84-1D34-4D89-85CF-452BEC67D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95" y="4955335"/>
            <a:ext cx="147320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12251</TotalTime>
  <Words>0</Words>
  <Application>Microsoft Office PowerPoint</Application>
  <PresentationFormat>화면 슬라이드 쇼(4:3)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오윤수</dc:creator>
  <cp:lastModifiedBy>오윤수</cp:lastModifiedBy>
  <cp:revision>1</cp:revision>
  <dcterms:created xsi:type="dcterms:W3CDTF">2022-04-21T23:09:08Z</dcterms:created>
  <dcterms:modified xsi:type="dcterms:W3CDTF">2022-05-01T12:41:28Z</dcterms:modified>
</cp:coreProperties>
</file>